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301" r:id="rId6"/>
    <p:sldId id="295" r:id="rId7"/>
    <p:sldId id="297" r:id="rId8"/>
    <p:sldId id="296" r:id="rId9"/>
    <p:sldId id="298" r:id="rId10"/>
    <p:sldId id="299" r:id="rId11"/>
    <p:sldId id="302" r:id="rId12"/>
    <p:sldId id="303" r:id="rId13"/>
    <p:sldId id="305" r:id="rId14"/>
    <p:sldId id="30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07" d="100"/>
          <a:sy n="107" d="100"/>
        </p:scale>
        <p:origin x="13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17-May-22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17-May-22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17-May-22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17-May-22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17-May-22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17-May-22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17-May-22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17-May-22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17-May-22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17-May-22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17-May-22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17-May-22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hyperlink" Target="https://farmer.gov.in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armer.gov.in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armer.gov.in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farmer.gov.in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armer.gov.in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2" y="2612707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Simple farmers portal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381305"/>
            <a:ext cx="10058400" cy="792927"/>
          </a:xfrm>
        </p:spPr>
        <p:txBody>
          <a:bodyPr>
            <a:normAutofit/>
          </a:bodyPr>
          <a:lstStyle/>
          <a:p>
            <a:r>
              <a:rPr lang="en-US" sz="4400" b="1" dirty="0"/>
              <a:t>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F9284B-9C3E-42B0-9B29-D22E925B4F46}"/>
              </a:ext>
            </a:extLst>
          </p:cNvPr>
          <p:cNvSpPr txBox="1"/>
          <p:nvPr/>
        </p:nvSpPr>
        <p:spPr>
          <a:xfrm>
            <a:off x="1755552" y="1159278"/>
            <a:ext cx="8680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Responsive mobile first design.</a:t>
            </a:r>
          </a:p>
        </p:txBody>
      </p:sp>
      <p:pic>
        <p:nvPicPr>
          <p:cNvPr id="4" name="Farmer Portal - Google Chrome 2022-05-17 08-50-00">
            <a:hlinkClick r:id="" action="ppaction://media"/>
            <a:extLst>
              <a:ext uri="{FF2B5EF4-FFF2-40B4-BE49-F238E27FC236}">
                <a16:creationId xmlns:a16="http://schemas.microsoft.com/office/drawing/2014/main" id="{318CB97C-FE81-F2DB-89E8-00CA6299714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74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6305" y="1816803"/>
            <a:ext cx="8419389" cy="452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13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7FD84-460B-5270-0481-1D519AB1A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6" y="2225552"/>
            <a:ext cx="8933688" cy="240689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77678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8BA35-AADB-DA22-B07B-2BF583ED91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102" y="2244830"/>
            <a:ext cx="8933796" cy="1184170"/>
          </a:xfrm>
        </p:spPr>
        <p:txBody>
          <a:bodyPr>
            <a:normAutofit/>
          </a:bodyPr>
          <a:lstStyle/>
          <a:p>
            <a:r>
              <a:rPr lang="en-US" sz="6600" dirty="0"/>
              <a:t>Problem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59E8D-23B4-9491-78EE-F3B8E3CFB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4818" y="3606801"/>
            <a:ext cx="7142364" cy="1531307"/>
          </a:xfrm>
        </p:spPr>
        <p:txBody>
          <a:bodyPr>
            <a:normAutofit/>
          </a:bodyPr>
          <a:lstStyle/>
          <a:p>
            <a:r>
              <a:rPr lang="en-US" sz="280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Develop a website to assist the farmers in one platform.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25608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381305"/>
            <a:ext cx="10058400" cy="792927"/>
          </a:xfrm>
        </p:spPr>
        <p:txBody>
          <a:bodyPr>
            <a:normAutofit/>
          </a:bodyPr>
          <a:lstStyle/>
          <a:p>
            <a:r>
              <a:rPr lang="en-US" sz="4400" b="1" dirty="0"/>
              <a:t>Existing 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E72B8E-7E14-DCDE-E27E-F403AE615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849" y="1994352"/>
            <a:ext cx="8750301" cy="44073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D3F0F7-7469-354D-5050-8343AE041729}"/>
              </a:ext>
            </a:extLst>
          </p:cNvPr>
          <p:cNvSpPr txBox="1"/>
          <p:nvPr/>
        </p:nvSpPr>
        <p:spPr>
          <a:xfrm>
            <a:off x="2971799" y="1273199"/>
            <a:ext cx="624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https://farmer.gov.in</a:t>
            </a:r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548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381305"/>
            <a:ext cx="10058400" cy="792927"/>
          </a:xfrm>
        </p:spPr>
        <p:txBody>
          <a:bodyPr>
            <a:normAutofit/>
          </a:bodyPr>
          <a:lstStyle/>
          <a:p>
            <a:r>
              <a:rPr lang="en-US" sz="4400" b="1" dirty="0"/>
              <a:t>Existing Work(limitations)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E72B8E-7E14-DCDE-E27E-F403AE615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799" y="2526268"/>
            <a:ext cx="5033615" cy="25353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D3F0F7-7469-354D-5050-8343AE041729}"/>
              </a:ext>
            </a:extLst>
          </p:cNvPr>
          <p:cNvSpPr txBox="1"/>
          <p:nvPr/>
        </p:nvSpPr>
        <p:spPr>
          <a:xfrm>
            <a:off x="2971799" y="1273199"/>
            <a:ext cx="624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https://farmer.gov.in</a:t>
            </a:r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A666CE-216E-0670-BEDC-D9B3D84926A1}"/>
              </a:ext>
            </a:extLst>
          </p:cNvPr>
          <p:cNvSpPr txBox="1"/>
          <p:nvPr/>
        </p:nvSpPr>
        <p:spPr>
          <a:xfrm>
            <a:off x="7023099" y="2383926"/>
            <a:ext cx="4394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Due to spotty network conditions in rural areas, heavy websites tend to load slow or fail to load completely.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Also farmers are generally not equipped with technical knowledge to use complex websites.</a:t>
            </a:r>
          </a:p>
        </p:txBody>
      </p:sp>
    </p:spTree>
    <p:extLst>
      <p:ext uri="{BB962C8B-B14F-4D97-AF65-F5344CB8AC3E}">
        <p14:creationId xmlns:p14="http://schemas.microsoft.com/office/powerpoint/2010/main" val="682511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381305"/>
            <a:ext cx="10058400" cy="792927"/>
          </a:xfrm>
        </p:spPr>
        <p:txBody>
          <a:bodyPr>
            <a:normAutofit/>
          </a:bodyPr>
          <a:lstStyle/>
          <a:p>
            <a:r>
              <a:rPr lang="en-US" sz="4400" b="1" dirty="0"/>
              <a:t>Existing Work(limitations)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E72B8E-7E14-DCDE-E27E-F403AE615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799" y="2526268"/>
            <a:ext cx="5033615" cy="25353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D3F0F7-7469-354D-5050-8343AE041729}"/>
              </a:ext>
            </a:extLst>
          </p:cNvPr>
          <p:cNvSpPr txBox="1"/>
          <p:nvPr/>
        </p:nvSpPr>
        <p:spPr>
          <a:xfrm>
            <a:off x="2971799" y="1273199"/>
            <a:ext cx="624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https://farmer.gov.in</a:t>
            </a:r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A666CE-216E-0670-BEDC-D9B3D84926A1}"/>
              </a:ext>
            </a:extLst>
          </p:cNvPr>
          <p:cNvSpPr txBox="1"/>
          <p:nvPr/>
        </p:nvSpPr>
        <p:spPr>
          <a:xfrm>
            <a:off x="7023099" y="2383926"/>
            <a:ext cx="4394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800" dirty="0"/>
              <a:t>Farmers in rural areas are more comfortable and read &amp; write in their regional language.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800" dirty="0"/>
              <a:t>No proper support for regional languages.</a:t>
            </a:r>
          </a:p>
        </p:txBody>
      </p:sp>
    </p:spTree>
    <p:extLst>
      <p:ext uri="{BB962C8B-B14F-4D97-AF65-F5344CB8AC3E}">
        <p14:creationId xmlns:p14="http://schemas.microsoft.com/office/powerpoint/2010/main" val="1708192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381305"/>
            <a:ext cx="10058400" cy="792927"/>
          </a:xfrm>
        </p:spPr>
        <p:txBody>
          <a:bodyPr>
            <a:normAutofit/>
          </a:bodyPr>
          <a:lstStyle/>
          <a:p>
            <a:r>
              <a:rPr lang="en-US" sz="4400" b="1" dirty="0"/>
              <a:t>Existing Work(limitations)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E72B8E-7E14-DCDE-E27E-F403AE615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799" y="2526268"/>
            <a:ext cx="5033615" cy="25353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D3F0F7-7469-354D-5050-8343AE041729}"/>
              </a:ext>
            </a:extLst>
          </p:cNvPr>
          <p:cNvSpPr txBox="1"/>
          <p:nvPr/>
        </p:nvSpPr>
        <p:spPr>
          <a:xfrm>
            <a:off x="2971799" y="1273199"/>
            <a:ext cx="624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https://farmer.gov.in</a:t>
            </a:r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A666CE-216E-0670-BEDC-D9B3D84926A1}"/>
              </a:ext>
            </a:extLst>
          </p:cNvPr>
          <p:cNvSpPr txBox="1"/>
          <p:nvPr/>
        </p:nvSpPr>
        <p:spPr>
          <a:xfrm>
            <a:off x="7023099" y="2383926"/>
            <a:ext cx="4394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Today visiting websites from mobile devices is easy and more convenient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Made for landscape devices and does not render properly on mobile devices.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B72FBB-001B-2291-5BB4-5CF3EF2338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7668" y="1895386"/>
            <a:ext cx="2167465" cy="428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9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381305"/>
            <a:ext cx="10058400" cy="792927"/>
          </a:xfrm>
        </p:spPr>
        <p:txBody>
          <a:bodyPr>
            <a:normAutofit/>
          </a:bodyPr>
          <a:lstStyle/>
          <a:p>
            <a:r>
              <a:rPr lang="en-US" sz="4400" b="1" dirty="0"/>
              <a:t>Existing Work(limitations)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E72B8E-7E14-DCDE-E27E-F403AE615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799" y="2526268"/>
            <a:ext cx="5033615" cy="25353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D3F0F7-7469-354D-5050-8343AE041729}"/>
              </a:ext>
            </a:extLst>
          </p:cNvPr>
          <p:cNvSpPr txBox="1"/>
          <p:nvPr/>
        </p:nvSpPr>
        <p:spPr>
          <a:xfrm>
            <a:off x="2971799" y="1273199"/>
            <a:ext cx="624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https://farmer.gov.in</a:t>
            </a:r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A666CE-216E-0670-BEDC-D9B3D84926A1}"/>
              </a:ext>
            </a:extLst>
          </p:cNvPr>
          <p:cNvSpPr txBox="1"/>
          <p:nvPr/>
        </p:nvSpPr>
        <p:spPr>
          <a:xfrm>
            <a:off x="7023099" y="2383926"/>
            <a:ext cx="43942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800" dirty="0"/>
              <a:t>When designing a website targeted  for farmers we must consider factors like literacy.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800" dirty="0"/>
              <a:t>No proper support for accessibility features.</a:t>
            </a:r>
          </a:p>
        </p:txBody>
      </p:sp>
    </p:spTree>
    <p:extLst>
      <p:ext uri="{BB962C8B-B14F-4D97-AF65-F5344CB8AC3E}">
        <p14:creationId xmlns:p14="http://schemas.microsoft.com/office/powerpoint/2010/main" val="3440845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381305"/>
            <a:ext cx="10058400" cy="792927"/>
          </a:xfrm>
        </p:spPr>
        <p:txBody>
          <a:bodyPr>
            <a:normAutofit/>
          </a:bodyPr>
          <a:lstStyle/>
          <a:p>
            <a:r>
              <a:rPr lang="en-US" sz="4400" b="1" dirty="0"/>
              <a:t>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F9284B-9C3E-42B0-9B29-D22E925B4F46}"/>
              </a:ext>
            </a:extLst>
          </p:cNvPr>
          <p:cNvSpPr txBox="1"/>
          <p:nvPr/>
        </p:nvSpPr>
        <p:spPr>
          <a:xfrm>
            <a:off x="1755552" y="1159278"/>
            <a:ext cx="8680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Lightweight website with simple user interface.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7FA689-FF94-45C6-75BD-546550070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552" y="1952205"/>
            <a:ext cx="8671772" cy="438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80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46BD703-1693-57DA-8FDE-EB9D9F0D2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552" y="1952205"/>
            <a:ext cx="8671772" cy="4383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381305"/>
            <a:ext cx="10058400" cy="792927"/>
          </a:xfrm>
        </p:spPr>
        <p:txBody>
          <a:bodyPr>
            <a:normAutofit/>
          </a:bodyPr>
          <a:lstStyle/>
          <a:p>
            <a:r>
              <a:rPr lang="en-US" sz="4400" b="1" dirty="0"/>
              <a:t>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F9284B-9C3E-42B0-9B29-D22E925B4F46}"/>
              </a:ext>
            </a:extLst>
          </p:cNvPr>
          <p:cNvSpPr txBox="1"/>
          <p:nvPr/>
        </p:nvSpPr>
        <p:spPr>
          <a:xfrm>
            <a:off x="1755552" y="1159278"/>
            <a:ext cx="8680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Accessibility features.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4434824-78F4-63E4-52FC-385572C343F4}"/>
              </a:ext>
            </a:extLst>
          </p:cNvPr>
          <p:cNvCxnSpPr/>
          <p:nvPr/>
        </p:nvCxnSpPr>
        <p:spPr>
          <a:xfrm flipV="1">
            <a:off x="7569200" y="2091267"/>
            <a:ext cx="2082800" cy="7704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E830BC-24E1-ED13-5F09-E15B04F15D54}"/>
              </a:ext>
            </a:extLst>
          </p:cNvPr>
          <p:cNvSpPr txBox="1"/>
          <p:nvPr/>
        </p:nvSpPr>
        <p:spPr>
          <a:xfrm>
            <a:off x="4969933" y="2861733"/>
            <a:ext cx="2599267" cy="92333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Uses google translate API for multi language support.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03D8F17-6D57-FDE0-E888-710AC117F234}"/>
              </a:ext>
            </a:extLst>
          </p:cNvPr>
          <p:cNvCxnSpPr>
            <a:cxnSpLocks/>
          </p:cNvCxnSpPr>
          <p:nvPr/>
        </p:nvCxnSpPr>
        <p:spPr>
          <a:xfrm flipV="1">
            <a:off x="7569200" y="2548467"/>
            <a:ext cx="2345267" cy="17610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248A94D-80D9-9574-9126-546A2DD957EF}"/>
              </a:ext>
            </a:extLst>
          </p:cNvPr>
          <p:cNvCxnSpPr>
            <a:cxnSpLocks/>
          </p:cNvCxnSpPr>
          <p:nvPr/>
        </p:nvCxnSpPr>
        <p:spPr>
          <a:xfrm flipV="1">
            <a:off x="7569200" y="3640667"/>
            <a:ext cx="2345267" cy="6688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C6CF35D-C4B0-293E-6875-DFEC0F1E9C23}"/>
              </a:ext>
            </a:extLst>
          </p:cNvPr>
          <p:cNvCxnSpPr>
            <a:cxnSpLocks/>
          </p:cNvCxnSpPr>
          <p:nvPr/>
        </p:nvCxnSpPr>
        <p:spPr>
          <a:xfrm>
            <a:off x="7569200" y="4309533"/>
            <a:ext cx="2345267" cy="3850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DE81D68-DD52-B625-4EF5-E02743D6E3C1}"/>
              </a:ext>
            </a:extLst>
          </p:cNvPr>
          <p:cNvSpPr txBox="1"/>
          <p:nvPr/>
        </p:nvSpPr>
        <p:spPr>
          <a:xfrm>
            <a:off x="4969933" y="3986368"/>
            <a:ext cx="2599267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Text to speech in regional language.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A427F68-3A15-17F6-2199-4F239731C39A}"/>
              </a:ext>
            </a:extLst>
          </p:cNvPr>
          <p:cNvCxnSpPr/>
          <p:nvPr/>
        </p:nvCxnSpPr>
        <p:spPr>
          <a:xfrm>
            <a:off x="7569200" y="4309533"/>
            <a:ext cx="2345267" cy="13546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79381AE-1FA5-E735-D3F6-3C73D1F8A014}"/>
              </a:ext>
            </a:extLst>
          </p:cNvPr>
          <p:cNvSpPr txBox="1"/>
          <p:nvPr/>
        </p:nvSpPr>
        <p:spPr>
          <a:xfrm>
            <a:off x="4869578" y="5294940"/>
            <a:ext cx="3134162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Speech Recognition using </a:t>
            </a:r>
            <a:r>
              <a:rPr lang="en-US" dirty="0" err="1"/>
              <a:t>webkitspeachrecognition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AFEF8D9-D5FE-507B-12F0-F28C964C229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6436659" y="2871632"/>
            <a:ext cx="0" cy="24233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48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20" grpId="0" animBg="1"/>
      <p:bldP spid="20" grpId="1" animBg="1"/>
      <p:bldP spid="16" grpId="2" animBg="1"/>
      <p:bldP spid="16" grpId="3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{F806B68B-D0C3-41D5-857B-A19F3B7EAA8C}tf56219246_win32</Template>
  <TotalTime>97</TotalTime>
  <Words>216</Words>
  <Application>Microsoft Office PowerPoint</Application>
  <PresentationFormat>Widescreen</PresentationFormat>
  <Paragraphs>31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</vt:lpstr>
      <vt:lpstr>Avenir Next LT Pro Light</vt:lpstr>
      <vt:lpstr>Garamond</vt:lpstr>
      <vt:lpstr>SavonVTI</vt:lpstr>
      <vt:lpstr>Simple farmers portal</vt:lpstr>
      <vt:lpstr>Problem Statement</vt:lpstr>
      <vt:lpstr>Existing Work</vt:lpstr>
      <vt:lpstr>Existing Work(limitations)</vt:lpstr>
      <vt:lpstr>Existing Work(limitations)</vt:lpstr>
      <vt:lpstr>Existing Work(limitations)</vt:lpstr>
      <vt:lpstr>Existing Work(limitations)</vt:lpstr>
      <vt:lpstr>Solution</vt:lpstr>
      <vt:lpstr>Solution</vt:lpstr>
      <vt:lpstr>Solution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farmers portal</dc:title>
  <dc:creator>varun</dc:creator>
  <cp:lastModifiedBy>varun</cp:lastModifiedBy>
  <cp:revision>6</cp:revision>
  <dcterms:created xsi:type="dcterms:W3CDTF">2022-05-16T02:13:31Z</dcterms:created>
  <dcterms:modified xsi:type="dcterms:W3CDTF">2022-05-17T03:26:03Z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